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7" r:id="rId2"/>
    <p:sldId id="262" r:id="rId3"/>
    <p:sldId id="263" r:id="rId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4" d="100"/>
          <a:sy n="104" d="100"/>
        </p:scale>
        <p:origin x="1824"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60"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1048661"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E30FE59-710E-41D5-8297-2FF3DB939B36}" type="datetimeFigureOut">
              <a:rPr lang="en-US" smtClean="0"/>
              <a:t>9/12/2024</a:t>
            </a:fld>
            <a:endParaRPr lang="en-US"/>
          </a:p>
        </p:txBody>
      </p:sp>
      <p:sp>
        <p:nvSpPr>
          <p:cNvPr id="1048662"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48663"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4"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1048665"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0822D0B-334F-43AB-BF65-0A85F75F1010}"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81" name="Title 1"/>
          <p:cNvSpPr>
            <a:spLocks noGrp="1"/>
          </p:cNvSpPr>
          <p:nvPr>
            <p:ph type="ctrTitle"/>
          </p:nvPr>
        </p:nvSpPr>
        <p:spPr>
          <a:xfrm>
            <a:off x="685800" y="2130425"/>
            <a:ext cx="7772400" cy="1470025"/>
          </a:xfrm>
        </p:spPr>
        <p:txBody>
          <a:bodyPr/>
          <a:lstStyle/>
          <a:p>
            <a:r>
              <a:rPr lang="en-US"/>
              <a:t>Click to edit Master title style</a:t>
            </a:r>
          </a:p>
        </p:txBody>
      </p:sp>
      <p:sp>
        <p:nvSpPr>
          <p:cNvPr id="1048582"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048583" name="Date Placeholder 3"/>
          <p:cNvSpPr>
            <a:spLocks noGrp="1"/>
          </p:cNvSpPr>
          <p:nvPr>
            <p:ph type="dt" sz="half" idx="10"/>
          </p:nvPr>
        </p:nvSpPr>
        <p:spPr/>
        <p:txBody>
          <a:bodyPr/>
          <a:lstStyle/>
          <a:p>
            <a:fld id="{CE0FE40F-2533-4EE1-836C-60630FEE24ED}" type="datetimeFigureOut">
              <a:rPr lang="en-US" smtClean="0"/>
              <a:t>9/12/2024</a:t>
            </a:fld>
            <a:endParaRPr lang="en-US"/>
          </a:p>
        </p:txBody>
      </p:sp>
      <p:sp>
        <p:nvSpPr>
          <p:cNvPr id="1048584" name="Footer Placeholder 4"/>
          <p:cNvSpPr>
            <a:spLocks noGrp="1"/>
          </p:cNvSpPr>
          <p:nvPr>
            <p:ph type="ftr" sz="quarter" idx="11"/>
          </p:nvPr>
        </p:nvSpPr>
        <p:spPr/>
        <p:txBody>
          <a:bodyPr/>
          <a:lstStyle/>
          <a:p>
            <a:endParaRPr lang="en-US"/>
          </a:p>
        </p:txBody>
      </p:sp>
      <p:sp>
        <p:nvSpPr>
          <p:cNvPr id="1048585" name="Slide Number Placeholder 5"/>
          <p:cNvSpPr>
            <a:spLocks noGrp="1"/>
          </p:cNvSpPr>
          <p:nvPr>
            <p:ph type="sldNum" sz="quarter" idx="12"/>
          </p:nvPr>
        </p:nvSpPr>
        <p:spPr/>
        <p:txBody>
          <a:bodyPr/>
          <a:lstStyle/>
          <a:p>
            <a:fld id="{345A7705-603F-4B52-BCB2-7C1A57DFD0F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27" name="Title 1"/>
          <p:cNvSpPr>
            <a:spLocks noGrp="1"/>
          </p:cNvSpPr>
          <p:nvPr>
            <p:ph type="title"/>
          </p:nvPr>
        </p:nvSpPr>
        <p:spPr/>
        <p:txBody>
          <a:bodyPr/>
          <a:lstStyle/>
          <a:p>
            <a:r>
              <a:rPr lang="en-US"/>
              <a:t>Click to edit Master title style</a:t>
            </a:r>
          </a:p>
        </p:txBody>
      </p:sp>
      <p:sp>
        <p:nvSpPr>
          <p:cNvPr id="1048628"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29" name="Date Placeholder 3"/>
          <p:cNvSpPr>
            <a:spLocks noGrp="1"/>
          </p:cNvSpPr>
          <p:nvPr>
            <p:ph type="dt" sz="half" idx="10"/>
          </p:nvPr>
        </p:nvSpPr>
        <p:spPr/>
        <p:txBody>
          <a:bodyPr/>
          <a:lstStyle/>
          <a:p>
            <a:fld id="{CE0FE40F-2533-4EE1-836C-60630FEE24ED}" type="datetimeFigureOut">
              <a:rPr lang="en-US" smtClean="0"/>
              <a:t>9/12/2024</a:t>
            </a:fld>
            <a:endParaRPr lang="en-US"/>
          </a:p>
        </p:txBody>
      </p:sp>
      <p:sp>
        <p:nvSpPr>
          <p:cNvPr id="1048630" name="Footer Placeholder 4"/>
          <p:cNvSpPr>
            <a:spLocks noGrp="1"/>
          </p:cNvSpPr>
          <p:nvPr>
            <p:ph type="ftr" sz="quarter" idx="11"/>
          </p:nvPr>
        </p:nvSpPr>
        <p:spPr/>
        <p:txBody>
          <a:bodyPr/>
          <a:lstStyle/>
          <a:p>
            <a:endParaRPr lang="en-US"/>
          </a:p>
        </p:txBody>
      </p:sp>
      <p:sp>
        <p:nvSpPr>
          <p:cNvPr id="1048631" name="Slide Number Placeholder 5"/>
          <p:cNvSpPr>
            <a:spLocks noGrp="1"/>
          </p:cNvSpPr>
          <p:nvPr>
            <p:ph type="sldNum" sz="quarter" idx="12"/>
          </p:nvPr>
        </p:nvSpPr>
        <p:spPr/>
        <p:txBody>
          <a:bodyPr/>
          <a:lstStyle/>
          <a:p>
            <a:fld id="{345A7705-603F-4B52-BCB2-7C1A57DFD0F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16"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1048617"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18" name="Date Placeholder 3"/>
          <p:cNvSpPr>
            <a:spLocks noGrp="1"/>
          </p:cNvSpPr>
          <p:nvPr>
            <p:ph type="dt" sz="half" idx="10"/>
          </p:nvPr>
        </p:nvSpPr>
        <p:spPr/>
        <p:txBody>
          <a:bodyPr/>
          <a:lstStyle/>
          <a:p>
            <a:fld id="{CE0FE40F-2533-4EE1-836C-60630FEE24ED}" type="datetimeFigureOut">
              <a:rPr lang="en-US" smtClean="0"/>
              <a:t>9/12/2024</a:t>
            </a:fld>
            <a:endParaRPr lang="en-US"/>
          </a:p>
        </p:txBody>
      </p:sp>
      <p:sp>
        <p:nvSpPr>
          <p:cNvPr id="1048619" name="Footer Placeholder 4"/>
          <p:cNvSpPr>
            <a:spLocks noGrp="1"/>
          </p:cNvSpPr>
          <p:nvPr>
            <p:ph type="ftr" sz="quarter" idx="11"/>
          </p:nvPr>
        </p:nvSpPr>
        <p:spPr/>
        <p:txBody>
          <a:bodyPr/>
          <a:lstStyle/>
          <a:p>
            <a:endParaRPr lang="en-US"/>
          </a:p>
        </p:txBody>
      </p:sp>
      <p:sp>
        <p:nvSpPr>
          <p:cNvPr id="1048620" name="Slide Number Placeholder 5"/>
          <p:cNvSpPr>
            <a:spLocks noGrp="1"/>
          </p:cNvSpPr>
          <p:nvPr>
            <p:ph type="sldNum" sz="quarter" idx="12"/>
          </p:nvPr>
        </p:nvSpPr>
        <p:spPr/>
        <p:txBody>
          <a:bodyPr/>
          <a:lstStyle/>
          <a:p>
            <a:fld id="{345A7705-603F-4B52-BCB2-7C1A57DFD0F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89" name="Title 1"/>
          <p:cNvSpPr>
            <a:spLocks noGrp="1"/>
          </p:cNvSpPr>
          <p:nvPr>
            <p:ph type="title"/>
          </p:nvPr>
        </p:nvSpPr>
        <p:spPr/>
        <p:txBody>
          <a:bodyPr/>
          <a:lstStyle/>
          <a:p>
            <a:r>
              <a:rPr lang="en-US"/>
              <a:t>Click to edit Master title style</a:t>
            </a:r>
          </a:p>
        </p:txBody>
      </p:sp>
      <p:sp>
        <p:nvSpPr>
          <p:cNvPr id="1048590"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91" name="Date Placeholder 3"/>
          <p:cNvSpPr>
            <a:spLocks noGrp="1"/>
          </p:cNvSpPr>
          <p:nvPr>
            <p:ph type="dt" sz="half" idx="10"/>
          </p:nvPr>
        </p:nvSpPr>
        <p:spPr/>
        <p:txBody>
          <a:bodyPr/>
          <a:lstStyle/>
          <a:p>
            <a:fld id="{CE0FE40F-2533-4EE1-836C-60630FEE24ED}" type="datetimeFigureOut">
              <a:rPr lang="en-US" smtClean="0"/>
              <a:t>9/12/2024</a:t>
            </a:fld>
            <a:endParaRPr lang="en-US"/>
          </a:p>
        </p:txBody>
      </p:sp>
      <p:sp>
        <p:nvSpPr>
          <p:cNvPr id="1048592" name="Footer Placeholder 4"/>
          <p:cNvSpPr>
            <a:spLocks noGrp="1"/>
          </p:cNvSpPr>
          <p:nvPr>
            <p:ph type="ftr" sz="quarter" idx="11"/>
          </p:nvPr>
        </p:nvSpPr>
        <p:spPr/>
        <p:txBody>
          <a:bodyPr/>
          <a:lstStyle/>
          <a:p>
            <a:endParaRPr lang="en-US"/>
          </a:p>
        </p:txBody>
      </p:sp>
      <p:sp>
        <p:nvSpPr>
          <p:cNvPr id="1048593" name="Slide Number Placeholder 5"/>
          <p:cNvSpPr>
            <a:spLocks noGrp="1"/>
          </p:cNvSpPr>
          <p:nvPr>
            <p:ph type="sldNum" sz="quarter" idx="12"/>
          </p:nvPr>
        </p:nvSpPr>
        <p:spPr/>
        <p:txBody>
          <a:bodyPr/>
          <a:lstStyle/>
          <a:p>
            <a:fld id="{345A7705-603F-4B52-BCB2-7C1A57DFD0F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3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104863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34" name="Date Placeholder 3"/>
          <p:cNvSpPr>
            <a:spLocks noGrp="1"/>
          </p:cNvSpPr>
          <p:nvPr>
            <p:ph type="dt" sz="half" idx="10"/>
          </p:nvPr>
        </p:nvSpPr>
        <p:spPr/>
        <p:txBody>
          <a:bodyPr/>
          <a:lstStyle/>
          <a:p>
            <a:fld id="{CE0FE40F-2533-4EE1-836C-60630FEE24ED}" type="datetimeFigureOut">
              <a:rPr lang="en-US" smtClean="0"/>
              <a:t>9/12/2024</a:t>
            </a:fld>
            <a:endParaRPr lang="en-US"/>
          </a:p>
        </p:txBody>
      </p:sp>
      <p:sp>
        <p:nvSpPr>
          <p:cNvPr id="1048635" name="Footer Placeholder 4"/>
          <p:cNvSpPr>
            <a:spLocks noGrp="1"/>
          </p:cNvSpPr>
          <p:nvPr>
            <p:ph type="ftr" sz="quarter" idx="11"/>
          </p:nvPr>
        </p:nvSpPr>
        <p:spPr/>
        <p:txBody>
          <a:bodyPr/>
          <a:lstStyle/>
          <a:p>
            <a:endParaRPr lang="en-US"/>
          </a:p>
        </p:txBody>
      </p:sp>
      <p:sp>
        <p:nvSpPr>
          <p:cNvPr id="1048636" name="Slide Number Placeholder 5"/>
          <p:cNvSpPr>
            <a:spLocks noGrp="1"/>
          </p:cNvSpPr>
          <p:nvPr>
            <p:ph type="sldNum" sz="quarter" idx="12"/>
          </p:nvPr>
        </p:nvSpPr>
        <p:spPr/>
        <p:txBody>
          <a:bodyPr/>
          <a:lstStyle/>
          <a:p>
            <a:fld id="{345A7705-603F-4B52-BCB2-7C1A57DFD0FE}"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37" name="Title 1"/>
          <p:cNvSpPr>
            <a:spLocks noGrp="1"/>
          </p:cNvSpPr>
          <p:nvPr>
            <p:ph type="title"/>
          </p:nvPr>
        </p:nvSpPr>
        <p:spPr/>
        <p:txBody>
          <a:bodyPr/>
          <a:lstStyle/>
          <a:p>
            <a:r>
              <a:rPr lang="en-US"/>
              <a:t>Click to edit Master title style</a:t>
            </a:r>
          </a:p>
        </p:txBody>
      </p:sp>
      <p:sp>
        <p:nvSpPr>
          <p:cNvPr id="1048638"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39"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0" name="Date Placeholder 4"/>
          <p:cNvSpPr>
            <a:spLocks noGrp="1"/>
          </p:cNvSpPr>
          <p:nvPr>
            <p:ph type="dt" sz="half" idx="10"/>
          </p:nvPr>
        </p:nvSpPr>
        <p:spPr/>
        <p:txBody>
          <a:bodyPr/>
          <a:lstStyle/>
          <a:p>
            <a:fld id="{CE0FE40F-2533-4EE1-836C-60630FEE24ED}" type="datetimeFigureOut">
              <a:rPr lang="en-US" smtClean="0"/>
              <a:t>9/12/2024</a:t>
            </a:fld>
            <a:endParaRPr lang="en-US"/>
          </a:p>
        </p:txBody>
      </p:sp>
      <p:sp>
        <p:nvSpPr>
          <p:cNvPr id="1048641" name="Footer Placeholder 5"/>
          <p:cNvSpPr>
            <a:spLocks noGrp="1"/>
          </p:cNvSpPr>
          <p:nvPr>
            <p:ph type="ftr" sz="quarter" idx="11"/>
          </p:nvPr>
        </p:nvSpPr>
        <p:spPr/>
        <p:txBody>
          <a:bodyPr/>
          <a:lstStyle/>
          <a:p>
            <a:endParaRPr lang="en-US"/>
          </a:p>
        </p:txBody>
      </p:sp>
      <p:sp>
        <p:nvSpPr>
          <p:cNvPr id="1048642" name="Slide Number Placeholder 6"/>
          <p:cNvSpPr>
            <a:spLocks noGrp="1"/>
          </p:cNvSpPr>
          <p:nvPr>
            <p:ph type="sldNum" sz="quarter" idx="12"/>
          </p:nvPr>
        </p:nvSpPr>
        <p:spPr/>
        <p:txBody>
          <a:bodyPr/>
          <a:lstStyle/>
          <a:p>
            <a:fld id="{345A7705-603F-4B52-BCB2-7C1A57DFD0F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43" name="Title 1"/>
          <p:cNvSpPr>
            <a:spLocks noGrp="1"/>
          </p:cNvSpPr>
          <p:nvPr>
            <p:ph type="title"/>
          </p:nvPr>
        </p:nvSpPr>
        <p:spPr/>
        <p:txBody>
          <a:bodyPr/>
          <a:lstStyle/>
          <a:p>
            <a:r>
              <a:rPr lang="en-US"/>
              <a:t>Click to edit Master title style</a:t>
            </a:r>
          </a:p>
        </p:txBody>
      </p:sp>
      <p:sp>
        <p:nvSpPr>
          <p:cNvPr id="1048644"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5"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6"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7"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8" name="Date Placeholder 6"/>
          <p:cNvSpPr>
            <a:spLocks noGrp="1"/>
          </p:cNvSpPr>
          <p:nvPr>
            <p:ph type="dt" sz="half" idx="10"/>
          </p:nvPr>
        </p:nvSpPr>
        <p:spPr/>
        <p:txBody>
          <a:bodyPr/>
          <a:lstStyle/>
          <a:p>
            <a:fld id="{CE0FE40F-2533-4EE1-836C-60630FEE24ED}" type="datetimeFigureOut">
              <a:rPr lang="en-US" smtClean="0"/>
              <a:t>9/12/2024</a:t>
            </a:fld>
            <a:endParaRPr lang="en-US"/>
          </a:p>
        </p:txBody>
      </p:sp>
      <p:sp>
        <p:nvSpPr>
          <p:cNvPr id="1048649" name="Footer Placeholder 7"/>
          <p:cNvSpPr>
            <a:spLocks noGrp="1"/>
          </p:cNvSpPr>
          <p:nvPr>
            <p:ph type="ftr" sz="quarter" idx="11"/>
          </p:nvPr>
        </p:nvSpPr>
        <p:spPr/>
        <p:txBody>
          <a:bodyPr/>
          <a:lstStyle/>
          <a:p>
            <a:endParaRPr lang="en-US"/>
          </a:p>
        </p:txBody>
      </p:sp>
      <p:sp>
        <p:nvSpPr>
          <p:cNvPr id="1048650" name="Slide Number Placeholder 8"/>
          <p:cNvSpPr>
            <a:spLocks noGrp="1"/>
          </p:cNvSpPr>
          <p:nvPr>
            <p:ph type="sldNum" sz="quarter" idx="12"/>
          </p:nvPr>
        </p:nvSpPr>
        <p:spPr/>
        <p:txBody>
          <a:bodyPr/>
          <a:lstStyle/>
          <a:p>
            <a:fld id="{345A7705-603F-4B52-BCB2-7C1A57DFD0F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12" name="Title 1"/>
          <p:cNvSpPr>
            <a:spLocks noGrp="1"/>
          </p:cNvSpPr>
          <p:nvPr>
            <p:ph type="title"/>
          </p:nvPr>
        </p:nvSpPr>
        <p:spPr/>
        <p:txBody>
          <a:bodyPr/>
          <a:lstStyle/>
          <a:p>
            <a:r>
              <a:rPr lang="en-US"/>
              <a:t>Click to edit Master title style</a:t>
            </a:r>
          </a:p>
        </p:txBody>
      </p:sp>
      <p:sp>
        <p:nvSpPr>
          <p:cNvPr id="1048613" name="Date Placeholder 2"/>
          <p:cNvSpPr>
            <a:spLocks noGrp="1"/>
          </p:cNvSpPr>
          <p:nvPr>
            <p:ph type="dt" sz="half" idx="10"/>
          </p:nvPr>
        </p:nvSpPr>
        <p:spPr/>
        <p:txBody>
          <a:bodyPr/>
          <a:lstStyle/>
          <a:p>
            <a:fld id="{CE0FE40F-2533-4EE1-836C-60630FEE24ED}" type="datetimeFigureOut">
              <a:rPr lang="en-US" smtClean="0"/>
              <a:t>9/12/2024</a:t>
            </a:fld>
            <a:endParaRPr lang="en-US"/>
          </a:p>
        </p:txBody>
      </p:sp>
      <p:sp>
        <p:nvSpPr>
          <p:cNvPr id="1048614" name="Footer Placeholder 3"/>
          <p:cNvSpPr>
            <a:spLocks noGrp="1"/>
          </p:cNvSpPr>
          <p:nvPr>
            <p:ph type="ftr" sz="quarter" idx="11"/>
          </p:nvPr>
        </p:nvSpPr>
        <p:spPr/>
        <p:txBody>
          <a:bodyPr/>
          <a:lstStyle/>
          <a:p>
            <a:endParaRPr lang="en-US"/>
          </a:p>
        </p:txBody>
      </p:sp>
      <p:sp>
        <p:nvSpPr>
          <p:cNvPr id="1048615" name="Slide Number Placeholder 4"/>
          <p:cNvSpPr>
            <a:spLocks noGrp="1"/>
          </p:cNvSpPr>
          <p:nvPr>
            <p:ph type="sldNum" sz="quarter" idx="12"/>
          </p:nvPr>
        </p:nvSpPr>
        <p:spPr/>
        <p:txBody>
          <a:bodyPr/>
          <a:lstStyle/>
          <a:p>
            <a:fld id="{345A7705-603F-4B52-BCB2-7C1A57DFD0F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51" name="Date Placeholder 1"/>
          <p:cNvSpPr>
            <a:spLocks noGrp="1"/>
          </p:cNvSpPr>
          <p:nvPr>
            <p:ph type="dt" sz="half" idx="10"/>
          </p:nvPr>
        </p:nvSpPr>
        <p:spPr/>
        <p:txBody>
          <a:bodyPr/>
          <a:lstStyle/>
          <a:p>
            <a:fld id="{CE0FE40F-2533-4EE1-836C-60630FEE24ED}" type="datetimeFigureOut">
              <a:rPr lang="en-US" smtClean="0"/>
              <a:t>9/12/2024</a:t>
            </a:fld>
            <a:endParaRPr lang="en-US"/>
          </a:p>
        </p:txBody>
      </p:sp>
      <p:sp>
        <p:nvSpPr>
          <p:cNvPr id="1048652" name="Footer Placeholder 2"/>
          <p:cNvSpPr>
            <a:spLocks noGrp="1"/>
          </p:cNvSpPr>
          <p:nvPr>
            <p:ph type="ftr" sz="quarter" idx="11"/>
          </p:nvPr>
        </p:nvSpPr>
        <p:spPr/>
        <p:txBody>
          <a:bodyPr/>
          <a:lstStyle/>
          <a:p>
            <a:endParaRPr lang="en-US"/>
          </a:p>
        </p:txBody>
      </p:sp>
      <p:sp>
        <p:nvSpPr>
          <p:cNvPr id="1048653" name="Slide Number Placeholder 3"/>
          <p:cNvSpPr>
            <a:spLocks noGrp="1"/>
          </p:cNvSpPr>
          <p:nvPr>
            <p:ph type="sldNum" sz="quarter" idx="12"/>
          </p:nvPr>
        </p:nvSpPr>
        <p:spPr/>
        <p:txBody>
          <a:bodyPr/>
          <a:lstStyle/>
          <a:p>
            <a:fld id="{345A7705-603F-4B52-BCB2-7C1A57DFD0F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54"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1048655"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6"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57" name="Date Placeholder 4"/>
          <p:cNvSpPr>
            <a:spLocks noGrp="1"/>
          </p:cNvSpPr>
          <p:nvPr>
            <p:ph type="dt" sz="half" idx="10"/>
          </p:nvPr>
        </p:nvSpPr>
        <p:spPr/>
        <p:txBody>
          <a:bodyPr/>
          <a:lstStyle/>
          <a:p>
            <a:fld id="{CE0FE40F-2533-4EE1-836C-60630FEE24ED}" type="datetimeFigureOut">
              <a:rPr lang="en-US" smtClean="0"/>
              <a:t>9/12/2024</a:t>
            </a:fld>
            <a:endParaRPr lang="en-US"/>
          </a:p>
        </p:txBody>
      </p:sp>
      <p:sp>
        <p:nvSpPr>
          <p:cNvPr id="1048658" name="Footer Placeholder 5"/>
          <p:cNvSpPr>
            <a:spLocks noGrp="1"/>
          </p:cNvSpPr>
          <p:nvPr>
            <p:ph type="ftr" sz="quarter" idx="11"/>
          </p:nvPr>
        </p:nvSpPr>
        <p:spPr/>
        <p:txBody>
          <a:bodyPr/>
          <a:lstStyle/>
          <a:p>
            <a:endParaRPr lang="en-US"/>
          </a:p>
        </p:txBody>
      </p:sp>
      <p:sp>
        <p:nvSpPr>
          <p:cNvPr id="1048659" name="Slide Number Placeholder 6"/>
          <p:cNvSpPr>
            <a:spLocks noGrp="1"/>
          </p:cNvSpPr>
          <p:nvPr>
            <p:ph type="sldNum" sz="quarter" idx="12"/>
          </p:nvPr>
        </p:nvSpPr>
        <p:spPr/>
        <p:txBody>
          <a:bodyPr/>
          <a:lstStyle/>
          <a:p>
            <a:fld id="{345A7705-603F-4B52-BCB2-7C1A57DFD0F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21"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1048622"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048623"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24" name="Date Placeholder 4"/>
          <p:cNvSpPr>
            <a:spLocks noGrp="1"/>
          </p:cNvSpPr>
          <p:nvPr>
            <p:ph type="dt" sz="half" idx="10"/>
          </p:nvPr>
        </p:nvSpPr>
        <p:spPr/>
        <p:txBody>
          <a:bodyPr/>
          <a:lstStyle/>
          <a:p>
            <a:fld id="{CE0FE40F-2533-4EE1-836C-60630FEE24ED}" type="datetimeFigureOut">
              <a:rPr lang="en-US" smtClean="0"/>
              <a:t>9/12/2024</a:t>
            </a:fld>
            <a:endParaRPr lang="en-US"/>
          </a:p>
        </p:txBody>
      </p:sp>
      <p:sp>
        <p:nvSpPr>
          <p:cNvPr id="1048625" name="Footer Placeholder 5"/>
          <p:cNvSpPr>
            <a:spLocks noGrp="1"/>
          </p:cNvSpPr>
          <p:nvPr>
            <p:ph type="ftr" sz="quarter" idx="11"/>
          </p:nvPr>
        </p:nvSpPr>
        <p:spPr/>
        <p:txBody>
          <a:bodyPr/>
          <a:lstStyle/>
          <a:p>
            <a:endParaRPr lang="en-US"/>
          </a:p>
        </p:txBody>
      </p:sp>
      <p:sp>
        <p:nvSpPr>
          <p:cNvPr id="1048626" name="Slide Number Placeholder 6"/>
          <p:cNvSpPr>
            <a:spLocks noGrp="1"/>
          </p:cNvSpPr>
          <p:nvPr>
            <p:ph type="sldNum" sz="quarter" idx="12"/>
          </p:nvPr>
        </p:nvSpPr>
        <p:spPr/>
        <p:txBody>
          <a:bodyPr/>
          <a:lstStyle/>
          <a:p>
            <a:fld id="{345A7705-603F-4B52-BCB2-7C1A57DFD0F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1048577"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8"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0FE40F-2533-4EE1-836C-60630FEE24ED}" type="datetimeFigureOut">
              <a:rPr lang="en-US" smtClean="0"/>
              <a:t>9/12/2024</a:t>
            </a:fld>
            <a:endParaRPr lang="en-US"/>
          </a:p>
        </p:txBody>
      </p:sp>
      <p:sp>
        <p:nvSpPr>
          <p:cNvPr id="1048579"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5A7705-603F-4B52-BCB2-7C1A57DFD0FE}"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6" name="TextBox 3"/>
          <p:cNvSpPr txBox="1"/>
          <p:nvPr/>
        </p:nvSpPr>
        <p:spPr>
          <a:xfrm>
            <a:off x="5158176" y="111699"/>
            <a:ext cx="3611047" cy="274320"/>
          </a:xfrm>
          <a:prstGeom prst="rect">
            <a:avLst/>
          </a:prstGeom>
          <a:noFill/>
        </p:spPr>
        <p:txBody>
          <a:bodyPr wrap="square" rtlCol="0">
            <a:spAutoFit/>
          </a:bodyPr>
          <a:lstStyle/>
          <a:p>
            <a:pPr algn="r"/>
            <a:r>
              <a:rPr lang="en-US" sz="1200" dirty="0" err="1">
                <a:latin typeface="Times New Roman" pitchFamily="18" charset="0"/>
                <a:cs typeface="Times New Roman" pitchFamily="18" charset="0"/>
              </a:rPr>
              <a:t>Ngày</a:t>
            </a:r>
            <a:r>
              <a:rPr lang="en-US" sz="1200" dirty="0">
                <a:latin typeface="Times New Roman" pitchFamily="18" charset="0"/>
                <a:cs typeface="Times New Roman" pitchFamily="18" charset="0"/>
              </a:rPr>
              <a:t> 6</a:t>
            </a:r>
            <a:r>
              <a:rPr lang="x-none" altLang="en-US" sz="1200" dirty="0">
                <a:latin typeface="Times New Roman" pitchFamily="18" charset="0"/>
                <a:cs typeface="Times New Roman" pitchFamily="18" charset="0"/>
              </a:rPr>
              <a:t>/1</a:t>
            </a:r>
            <a:r>
              <a:rPr lang="en-US" altLang="en-US" sz="1200" dirty="0">
                <a:latin typeface="Times New Roman" pitchFamily="18" charset="0"/>
                <a:cs typeface="Times New Roman" pitchFamily="18" charset="0"/>
              </a:rPr>
              <a:t>2</a:t>
            </a:r>
            <a:r>
              <a:rPr lang="x-none" altLang="en-US" sz="1200" dirty="0">
                <a:latin typeface="Times New Roman" pitchFamily="18" charset="0"/>
                <a:cs typeface="Times New Roman" pitchFamily="18" charset="0"/>
              </a:rPr>
              <a:t>/2024 </a:t>
            </a:r>
            <a:r>
              <a:rPr lang="en-US" sz="1200" dirty="0" err="1">
                <a:latin typeface="Times New Roman" pitchFamily="18" charset="0"/>
                <a:cs typeface="Times New Roman" pitchFamily="18" charset="0"/>
              </a:rPr>
              <a:t>viết</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bởi</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Cô</a:t>
            </a:r>
            <a:r>
              <a:rPr lang="en-US" sz="1200" dirty="0">
                <a:latin typeface="Times New Roman" pitchFamily="18" charset="0"/>
                <a:cs typeface="Times New Roman" pitchFamily="18" charset="0"/>
              </a:rPr>
              <a:t> Nhi, </a:t>
            </a:r>
            <a:r>
              <a:rPr lang="en-US" sz="1200" dirty="0" err="1">
                <a:latin typeface="Times New Roman" pitchFamily="18" charset="0"/>
                <a:cs typeface="Times New Roman" pitchFamily="18" charset="0"/>
              </a:rPr>
              <a:t>lớp</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Nhỡ</a:t>
            </a:r>
            <a:r>
              <a:rPr lang="en-US" sz="1200" dirty="0">
                <a:latin typeface="Times New Roman" pitchFamily="18" charset="0"/>
                <a:cs typeface="Times New Roman" pitchFamily="18" charset="0"/>
              </a:rPr>
              <a:t> </a:t>
            </a:r>
            <a:r>
              <a:rPr lang="x-none" altLang="en-US" sz="1200" dirty="0">
                <a:latin typeface="Times New Roman" pitchFamily="18" charset="0"/>
                <a:cs typeface="Times New Roman" pitchFamily="18" charset="0"/>
              </a:rPr>
              <a:t>3</a:t>
            </a:r>
          </a:p>
        </p:txBody>
      </p:sp>
      <p:sp>
        <p:nvSpPr>
          <p:cNvPr id="1048587" name="TextBox 2"/>
          <p:cNvSpPr txBox="1"/>
          <p:nvPr/>
        </p:nvSpPr>
        <p:spPr>
          <a:xfrm>
            <a:off x="152400" y="903377"/>
            <a:ext cx="6477000" cy="5693866"/>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defTabSz="-635">
              <a:tabLst>
                <a:tab pos="225425" algn="l"/>
              </a:tabLst>
            </a:pP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Sáng</a:t>
            </a:r>
            <a:r>
              <a:rPr lang="en-US" sz="1400" dirty="0">
                <a:latin typeface="Times New Roman" pitchFamily="18" charset="0"/>
                <a:cs typeface="Times New Roman" pitchFamily="18" charset="0"/>
              </a:rPr>
              <a:t> nay,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nhỏ</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lớp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Nhỡ</a:t>
            </a:r>
            <a:r>
              <a:rPr lang="en-US" sz="1400" dirty="0">
                <a:latin typeface="Times New Roman" pitchFamily="18" charset="0"/>
                <a:cs typeface="Times New Roman" pitchFamily="18" charset="0"/>
              </a:rPr>
              <a:t> 3 </a:t>
            </a:r>
            <a:r>
              <a:rPr lang="en-US" sz="1400" dirty="0" err="1">
                <a:latin typeface="Times New Roman" pitchFamily="18" charset="0"/>
                <a:cs typeface="Times New Roman" pitchFamily="18" charset="0"/>
              </a:rPr>
              <a:t>cùng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tham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hoạt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nào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cũng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hào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hứng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thích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thú</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Trước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thực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hiện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cùng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quan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trò</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chuyện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về</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ý </a:t>
            </a:r>
            <a:r>
              <a:rPr lang="en-US" sz="1400" dirty="0" err="1">
                <a:latin typeface="Times New Roman" pitchFamily="18" charset="0"/>
                <a:cs typeface="Times New Roman" pitchFamily="18" charset="0"/>
              </a:rPr>
              <a:t>tưởng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sẽ</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dán</a:t>
            </a:r>
            <a:r>
              <a:rPr lang="en-US" sz="1400" dirty="0">
                <a:latin typeface="Times New Roman" pitchFamily="18" charset="0"/>
                <a:cs typeface="Times New Roman" pitchFamily="18" charset="0"/>
              </a:rPr>
              <a:t>. Gia </a:t>
            </a:r>
            <a:r>
              <a:rPr lang="en-US" sz="1400" dirty="0" err="1">
                <a:latin typeface="Times New Roman" pitchFamily="18" charset="0"/>
                <a:cs typeface="Times New Roman" pitchFamily="18" charset="0"/>
              </a:rPr>
              <a:t>Hân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đưa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tay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biểu</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dùng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giấy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màu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xanh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lá</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lá</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Phúc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Hưng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cũng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nhanh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nhảu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nói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Giấy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màu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nâu</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làm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đất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sôi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nổi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cùng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suy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nghĩ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sẽ</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như</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thế</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nào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thoả</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sức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chọn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tờ</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giấy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màu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thích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vườn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nào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nấy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như</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chú</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ong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chăm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chỉ</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cẩn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thận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tỉ</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mỉ</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thật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đẹp</a:t>
            </a:r>
            <a:r>
              <a:rPr lang="en-US" sz="1400" dirty="0">
                <a:latin typeface="Times New Roman" pitchFamily="18" charset="0"/>
                <a:cs typeface="Times New Roman" pitchFamily="18" charset="0"/>
              </a:rPr>
              <a:t>. Gia </a:t>
            </a:r>
            <a:r>
              <a:rPr lang="en-US" sz="1400" dirty="0" err="1">
                <a:latin typeface="Times New Roman" pitchFamily="18" charset="0"/>
                <a:cs typeface="Times New Roman" pitchFamily="18" charset="0"/>
              </a:rPr>
              <a:t>Hân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khoe</a:t>
            </a:r>
            <a:r>
              <a:rPr lang="en-US" sz="1400" dirty="0">
                <a:latin typeface="Times New Roman" pitchFamily="18" charset="0"/>
                <a:cs typeface="Times New Roman" pitchFamily="18" charset="0"/>
              </a:rPr>
              <a:t> Thanh </a:t>
            </a:r>
            <a:r>
              <a:rPr lang="en-US" sz="1400" dirty="0" err="1">
                <a:latin typeface="Times New Roman" pitchFamily="18" charset="0"/>
                <a:cs typeface="Times New Roman" pitchFamily="18" charset="0"/>
              </a:rPr>
              <a:t>Hải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xong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rồi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giờ</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đất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thôi</a:t>
            </a:r>
            <a:r>
              <a:rPr lang="en-US" sz="1400" dirty="0">
                <a:latin typeface="Times New Roman" pitchFamily="18" charset="0"/>
                <a:cs typeface="Times New Roman" pitchFamily="18" charset="0"/>
              </a:rPr>
              <a:t>”. Thanh </a:t>
            </a:r>
            <a:r>
              <a:rPr lang="en-US" sz="1400" dirty="0" err="1">
                <a:latin typeface="Times New Roman" pitchFamily="18" charset="0"/>
                <a:cs typeface="Times New Roman" pitchFamily="18" charset="0"/>
              </a:rPr>
              <a:t>Hải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liền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nhanh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tay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thật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tập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trung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Ngọc</a:t>
            </a:r>
            <a:r>
              <a:rPr lang="en-US" sz="1400" dirty="0">
                <a:latin typeface="Times New Roman" pitchFamily="18" charset="0"/>
                <a:cs typeface="Times New Roman" pitchFamily="18" charset="0"/>
              </a:rPr>
              <a:t> Vy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Phúc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Hưng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cũng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rất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cố</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Phúc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Hưng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khoe</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cô</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đất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thành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mảnh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dài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Ngọc</a:t>
            </a:r>
            <a:r>
              <a:rPr lang="en-US" sz="1400" dirty="0">
                <a:latin typeface="Times New Roman" pitchFamily="18" charset="0"/>
                <a:cs typeface="Times New Roman" pitchFamily="18" charset="0"/>
              </a:rPr>
              <a:t> Vy </a:t>
            </a:r>
            <a:r>
              <a:rPr lang="en-US" sz="1400" dirty="0" err="1">
                <a:latin typeface="Times New Roman" pitchFamily="18" charset="0"/>
                <a:cs typeface="Times New Roman" pitchFamily="18" charset="0"/>
              </a:rPr>
              <a:t>bên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cạnh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liền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đưa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qua </a:t>
            </a:r>
            <a:r>
              <a:rPr lang="en-US" sz="1400" dirty="0" err="1">
                <a:latin typeface="Times New Roman" pitchFamily="18" charset="0"/>
                <a:cs typeface="Times New Roman" pitchFamily="18" charset="0"/>
              </a:rPr>
              <a:t>khoe</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Phúc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Hưng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nè</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còn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sáng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tạo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thêm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đám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ông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mặt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trời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tia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bức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tranh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thêm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sinh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hấp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dẫn</a:t>
            </a:r>
            <a:r>
              <a:rPr lang="en-US" sz="1400" dirty="0">
                <a:latin typeface="Times New Roman" pitchFamily="18" charset="0"/>
                <a:cs typeface="Times New Roman" pitchFamily="18" charset="0"/>
              </a:rPr>
              <a:t>. </a:t>
            </a:r>
          </a:p>
          <a:p>
            <a:pPr algn="just" defTabSz="-635">
              <a:tabLst>
                <a:tab pos="225425" algn="l"/>
              </a:tabLst>
            </a:pPr>
            <a:endParaRPr lang="en-US" sz="1400" dirty="0">
              <a:latin typeface="Times New Roman" pitchFamily="18" charset="0"/>
              <a:cs typeface="Times New Roman" pitchFamily="18" charset="0"/>
            </a:endParaRPr>
          </a:p>
          <a:p>
            <a:pPr algn="just" defTabSz="-635">
              <a:tabLst>
                <a:tab pos="225425" algn="l"/>
              </a:tabLst>
            </a:pPr>
            <a:r>
              <a:rPr lang="en-US" sz="1400" dirty="0">
                <a:latin typeface="Times New Roman" pitchFamily="18" charset="0"/>
                <a:cs typeface="Times New Roman" pitchFamily="18" charset="0"/>
              </a:rPr>
              <a:t>	Qua </a:t>
            </a:r>
            <a:r>
              <a:rPr lang="en-US" sz="1400" dirty="0" err="1">
                <a:latin typeface="Times New Roman" pitchFamily="18" charset="0"/>
                <a:cs typeface="Times New Roman" pitchFamily="18" charset="0"/>
              </a:rPr>
              <a:t>hoạt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đã</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giúp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rèn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luyện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sự</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tập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trung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chú</a:t>
            </a:r>
            <a:r>
              <a:rPr lang="en-US" sz="1400" dirty="0">
                <a:latin typeface="Times New Roman" pitchFamily="18" charset="0"/>
                <a:cs typeface="Times New Roman" pitchFamily="18" charset="0"/>
              </a:rPr>
              <a:t> ý, </a:t>
            </a:r>
            <a:r>
              <a:rPr lang="en-US" sz="1400" dirty="0" err="1">
                <a:latin typeface="Times New Roman" pitchFamily="18" charset="0"/>
                <a:cs typeface="Times New Roman" pitchFamily="18" charset="0"/>
              </a:rPr>
              <a:t>cẩn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thận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tỉ</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mỉ</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Ngoài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còn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giúp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biết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quan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ghi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nhớ</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về</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đặc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điểm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Từ</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đó</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giúp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phát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triển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về</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nhận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thức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ngôn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ngữ</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vận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tinh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xã</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hội</a:t>
            </a:r>
            <a:r>
              <a:rPr lang="en-US" sz="1400" dirty="0">
                <a:latin typeface="Times New Roman" pitchFamily="18" charset="0"/>
                <a:cs typeface="Times New Roman" pitchFamily="18" charset="0"/>
              </a:rPr>
              <a:t>.</a:t>
            </a:r>
          </a:p>
          <a:p>
            <a:pPr algn="just" defTabSz="-635">
              <a:tabLst>
                <a:tab pos="225425" algn="l"/>
              </a:tabLst>
            </a:pPr>
            <a:endParaRPr lang="en-US" sz="1400" dirty="0">
              <a:latin typeface="Times New Roman" pitchFamily="18" charset="0"/>
              <a:cs typeface="Times New Roman" pitchFamily="18" charset="0"/>
            </a:endParaRPr>
          </a:p>
          <a:p>
            <a:pPr algn="just" defTabSz="-635">
              <a:tabLst>
                <a:tab pos="225425" algn="l"/>
              </a:tabLst>
            </a:pP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cô</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sẽ</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lên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kế</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hoạch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hoạt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tạo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tiếp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theo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thật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gần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gũi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dự</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đang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học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dần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hoàn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thiện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kỹ</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năng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rèn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luyện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sự</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khéo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léo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đôi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tay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Cô</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sẽ</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khuyến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khích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cùng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tham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hoạt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động</a:t>
            </a:r>
            <a:r>
              <a:rPr lang="en-US" sz="1400" dirty="0">
                <a:latin typeface="Times New Roman" pitchFamily="18" charset="0"/>
                <a:cs typeface="Times New Roman" pitchFamily="18" charset="0"/>
              </a:rPr>
              <a:t> ở </a:t>
            </a:r>
            <a:r>
              <a:rPr lang="en-US" sz="1400" dirty="0" err="1">
                <a:latin typeface="Times New Roman" pitchFamily="18" charset="0"/>
                <a:cs typeface="Times New Roman" pitchFamily="18" charset="0"/>
              </a:rPr>
              <a:t>góc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tạo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như</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vẽ</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thoả</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sức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sáng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tạo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phẩm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nghệ</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thuật</a:t>
            </a:r>
            <a:r>
              <a:rPr lang="en-US" sz="1400" dirty="0">
                <a:latin typeface="Times New Roman" pitchFamily="18" charset="0"/>
                <a:cs typeface="Times New Roman" pitchFamily="18" charset="0"/>
              </a:rPr>
              <a:t>. Ở </a:t>
            </a:r>
            <a:r>
              <a:rPr lang="en-US" sz="1400" dirty="0" err="1">
                <a:latin typeface="Times New Roman" pitchFamily="18" charset="0"/>
                <a:cs typeface="Times New Roman" pitchFamily="18" charset="0"/>
              </a:rPr>
              <a:t>nhà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phụ</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huynh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hãy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cùng</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rèn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luyện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kỹ</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năng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kỹ</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năng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tốt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nhé</a:t>
            </a:r>
            <a:r>
              <a:rPr lang="en-US" sz="1400" dirty="0">
                <a:latin typeface="Times New Roman" pitchFamily="18" charset="0"/>
                <a:cs typeface="Times New Roman" pitchFamily="18" charset="0"/>
              </a:rPr>
              <a:t>!</a:t>
            </a:r>
          </a:p>
          <a:p>
            <a:pPr algn="just" defTabSz="-635">
              <a:tabLst>
                <a:tab pos="225425" algn="l"/>
              </a:tabLst>
            </a:pPr>
            <a:endParaRPr lang="en-US" sz="1400" dirty="0">
              <a:latin typeface="Times New Roman" pitchFamily="18" charset="0"/>
              <a:cs typeface="Times New Roman" pitchFamily="18" charset="0"/>
            </a:endParaRPr>
          </a:p>
          <a:p>
            <a:pPr algn="just" defTabSz="-635">
              <a:tabLst>
                <a:tab pos="225425" algn="l"/>
              </a:tabLst>
            </a:pPr>
            <a:r>
              <a:rPr lang="en-US" sz="1400" dirty="0">
                <a:latin typeface="Times New Roman" pitchFamily="18" charset="0"/>
                <a:cs typeface="Times New Roman" pitchFamily="18" charset="0"/>
              </a:rPr>
              <a:t>Ý </a:t>
            </a:r>
            <a:r>
              <a:rPr lang="en-US" sz="1400" dirty="0" err="1">
                <a:latin typeface="Times New Roman" pitchFamily="18" charset="0"/>
                <a:cs typeface="Times New Roman" pitchFamily="18" charset="0"/>
              </a:rPr>
              <a:t>kiến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phụ</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huynh</a:t>
            </a:r>
            <a:r>
              <a:rPr lang="en-US" sz="1400" dirty="0">
                <a:latin typeface="Times New Roman" pitchFamily="18" charset="0"/>
                <a:cs typeface="Times New Roman" pitchFamily="18" charset="0"/>
              </a:rPr>
              <a:t>:</a:t>
            </a:r>
          </a:p>
          <a:p>
            <a:pPr algn="just"/>
            <a:r>
              <a:rPr lang="en-US" sz="1400" dirty="0">
                <a:latin typeface="Times New Roman" pitchFamily="18" charset="0"/>
                <a:cs typeface="Times New Roman" pitchFamily="18" charset="0"/>
              </a:rPr>
              <a:t>…………………………………………………………………………………………4</a:t>
            </a:r>
          </a:p>
        </p:txBody>
      </p:sp>
      <p:sp>
        <p:nvSpPr>
          <p:cNvPr id="1048588" name="Rectangle 5"/>
          <p:cNvSpPr/>
          <p:nvPr/>
        </p:nvSpPr>
        <p:spPr>
          <a:xfrm>
            <a:off x="46553" y="248458"/>
            <a:ext cx="6917147" cy="518160"/>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altLang="en-US" sz="2800" b="1"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Bé</a:t>
            </a:r>
            <a:r>
              <a:rPr lang="en-US" altLang="en-US" sz="28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tập</a:t>
            </a:r>
            <a:r>
              <a:rPr lang="en-US" altLang="en-US" sz="28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xé</a:t>
            </a:r>
            <a:r>
              <a:rPr lang="en-US" altLang="en-US" sz="28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dán</a:t>
            </a:r>
            <a:r>
              <a:rPr lang="en-US" altLang="en-US" sz="28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rau</a:t>
            </a:r>
            <a:r>
              <a:rPr lang="en-US" altLang="en-US" sz="28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cải</a:t>
            </a:r>
            <a:endParaRPr lang="x-none"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endParaRPr>
          </a:p>
        </p:txBody>
      </p:sp>
      <p:pic>
        <p:nvPicPr>
          <p:cNvPr id="2097152" name="Picture 7"/>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6809930" y="989390"/>
            <a:ext cx="2001965" cy="1501473"/>
          </a:xfrm>
          <a:prstGeom prst="rect">
            <a:avLst/>
          </a:prstGeom>
        </p:spPr>
      </p:pic>
      <p:pic>
        <p:nvPicPr>
          <p:cNvPr id="2097153" name="Picture 10"/>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6759816" y="4500711"/>
            <a:ext cx="2102190" cy="1576642"/>
          </a:xfrm>
          <a:prstGeom prst="rect">
            <a:avLst/>
          </a:prstGeom>
        </p:spPr>
      </p:pic>
      <p:pic>
        <p:nvPicPr>
          <p:cNvPr id="2097154" name="Picture 11"/>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6784650" y="2745002"/>
            <a:ext cx="2053346" cy="154000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6" name="TextBox 3"/>
          <p:cNvSpPr txBox="1"/>
          <p:nvPr/>
        </p:nvSpPr>
        <p:spPr>
          <a:xfrm>
            <a:off x="5334000" y="149046"/>
            <a:ext cx="3611047" cy="274320"/>
          </a:xfrm>
          <a:prstGeom prst="rect">
            <a:avLst/>
          </a:prstGeom>
          <a:noFill/>
        </p:spPr>
        <p:txBody>
          <a:bodyPr wrap="square" rtlCol="0">
            <a:spAutoFit/>
          </a:bodyPr>
          <a:lstStyle/>
          <a:p>
            <a:pPr algn="r"/>
            <a:r>
              <a:rPr lang="en-US" sz="1200" dirty="0" err="1">
                <a:latin typeface="Times New Roman" pitchFamily="18" charset="0"/>
                <a:cs typeface="Times New Roman" pitchFamily="18" charset="0"/>
              </a:rPr>
              <a:t>Ngày</a:t>
            </a:r>
            <a:r>
              <a:rPr lang="en-US" sz="1200" dirty="0">
                <a:latin typeface="Times New Roman" pitchFamily="18" charset="0"/>
                <a:cs typeface="Times New Roman" pitchFamily="18" charset="0"/>
              </a:rPr>
              <a:t> 6</a:t>
            </a:r>
            <a:r>
              <a:rPr lang="x-none" altLang="en-US" sz="1200" dirty="0">
                <a:latin typeface="Times New Roman" pitchFamily="18" charset="0"/>
                <a:cs typeface="Times New Roman" pitchFamily="18" charset="0"/>
              </a:rPr>
              <a:t>/1</a:t>
            </a:r>
            <a:r>
              <a:rPr lang="en-US" altLang="en-US" sz="1200" dirty="0">
                <a:latin typeface="Times New Roman" pitchFamily="18" charset="0"/>
                <a:cs typeface="Times New Roman" pitchFamily="18" charset="0"/>
              </a:rPr>
              <a:t>2</a:t>
            </a:r>
            <a:r>
              <a:rPr lang="x-none" altLang="en-US" sz="1200" dirty="0">
                <a:latin typeface="Times New Roman" pitchFamily="18" charset="0"/>
                <a:cs typeface="Times New Roman" pitchFamily="18" charset="0"/>
              </a:rPr>
              <a:t>/2024 </a:t>
            </a:r>
            <a:r>
              <a:rPr lang="en-US" sz="1200" dirty="0" err="1">
                <a:latin typeface="Times New Roman" pitchFamily="18" charset="0"/>
                <a:cs typeface="Times New Roman" pitchFamily="18" charset="0"/>
              </a:rPr>
              <a:t>viết</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bởi</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Cô</a:t>
            </a:r>
            <a:r>
              <a:rPr lang="en-US" sz="1200" dirty="0">
                <a:latin typeface="Times New Roman" pitchFamily="18" charset="0"/>
                <a:cs typeface="Times New Roman" pitchFamily="18" charset="0"/>
              </a:rPr>
              <a:t> Nhi, </a:t>
            </a:r>
            <a:r>
              <a:rPr lang="en-US" sz="1200" dirty="0" err="1">
                <a:latin typeface="Times New Roman" pitchFamily="18" charset="0"/>
                <a:cs typeface="Times New Roman" pitchFamily="18" charset="0"/>
              </a:rPr>
              <a:t>lớp</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Nhỡ</a:t>
            </a:r>
            <a:r>
              <a:rPr lang="en-US" sz="1200" dirty="0">
                <a:latin typeface="Times New Roman" pitchFamily="18" charset="0"/>
                <a:cs typeface="Times New Roman" pitchFamily="18" charset="0"/>
              </a:rPr>
              <a:t> </a:t>
            </a:r>
            <a:r>
              <a:rPr lang="x-none" altLang="en-US" sz="1200" dirty="0">
                <a:latin typeface="Times New Roman" pitchFamily="18" charset="0"/>
                <a:cs typeface="Times New Roman" pitchFamily="18" charset="0"/>
              </a:rPr>
              <a:t>3.</a:t>
            </a:r>
          </a:p>
        </p:txBody>
      </p:sp>
      <p:sp>
        <p:nvSpPr>
          <p:cNvPr id="1048587" name="TextBox 2"/>
          <p:cNvSpPr txBox="1"/>
          <p:nvPr/>
        </p:nvSpPr>
        <p:spPr>
          <a:xfrm>
            <a:off x="152400" y="804366"/>
            <a:ext cx="6374123" cy="6124754"/>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defTabSz="-635">
              <a:tabLst>
                <a:tab pos="225425" algn="l"/>
              </a:tabLst>
            </a:pP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Thời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tiết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sáng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hôm</a:t>
            </a:r>
            <a:r>
              <a:rPr lang="en-US" sz="1400" dirty="0">
                <a:latin typeface="Times New Roman" pitchFamily="18" charset="0"/>
                <a:cs typeface="Times New Roman" pitchFamily="18" charset="0"/>
              </a:rPr>
              <a:t> nay </a:t>
            </a:r>
            <a:r>
              <a:rPr lang="en-US" sz="1400" dirty="0" err="1">
                <a:latin typeface="Times New Roman" pitchFamily="18" charset="0"/>
                <a:cs typeface="Times New Roman" pitchFamily="18" charset="0"/>
              </a:rPr>
              <a:t>thật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mẻ</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dễ</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chịu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giữa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cái</a:t>
            </a:r>
            <a:r>
              <a:rPr lang="en-US" sz="1400" dirty="0">
                <a:latin typeface="Times New Roman" pitchFamily="18" charset="0"/>
                <a:cs typeface="Times New Roman" pitchFamily="18" charset="0"/>
              </a:rPr>
              <a:t> se </a:t>
            </a:r>
            <a:r>
              <a:rPr lang="en-US" sz="1400" dirty="0" err="1">
                <a:latin typeface="Times New Roman" pitchFamily="18" charset="0"/>
                <a:cs typeface="Times New Roman" pitchFamily="18" charset="0"/>
              </a:rPr>
              <a:t>se</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lạnh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không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khí</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đầu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mùa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đông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nhẹ</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ông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mặt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trời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rất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thích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hợp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nhỏ</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lớp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Nhỡ</a:t>
            </a:r>
            <a:r>
              <a:rPr lang="en-US" sz="1400" dirty="0">
                <a:latin typeface="Times New Roman" pitchFamily="18" charset="0"/>
                <a:cs typeface="Times New Roman" pitchFamily="18" charset="0"/>
              </a:rPr>
              <a:t> 3 </a:t>
            </a:r>
            <a:r>
              <a:rPr lang="en-US" sz="1400" dirty="0" err="1">
                <a:latin typeface="Times New Roman" pitchFamily="18" charset="0"/>
                <a:cs typeface="Times New Roman" pitchFamily="18" charset="0"/>
              </a:rPr>
              <a:t>ra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sân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chơi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Trước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sân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chơi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cùng</a:t>
            </a:r>
            <a:r>
              <a:rPr lang="en-US" sz="1400" dirty="0">
                <a:latin typeface="Times New Roman" pitchFamily="18" charset="0"/>
                <a:cs typeface="Times New Roman" pitchFamily="18" charset="0"/>
              </a:rPr>
              <a:t> </a:t>
            </a:r>
            <a:r>
              <a:rPr lang="x-none" altLang="en-US" sz="1400" dirty="0">
                <a:latin typeface="Times New Roman" pitchFamily="18" charset="0"/>
                <a:cs typeface="Times New Roman" pitchFamily="18" charset="0"/>
              </a:rPr>
              <a:t>nhau quan sát những cây</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rau</a:t>
            </a:r>
            <a:r>
              <a:rPr lang="x-none" altLang="en-US" sz="1400" dirty="0">
                <a:latin typeface="Times New Roman" pitchFamily="18" charset="0"/>
                <a:cs typeface="Times New Roman" pitchFamily="18" charset="0"/>
              </a:rPr>
              <a:t> cải do chính tay các con gieo. Xuống sân, các bạn thủ thỉ với cô: “Cô ơi, con muốn chơi cầu trượt”. Trước khi chơi cô dặn kỹ nguyên tắc khi chơi cầu trượt, bạn nào bạn nấy dạ thật to. Không khí lúc đó ở sân chơi cầu trượt thật rộn ràng những lời nói cười của các bạn nhỏ lớp Nhỡ 3. Nhật Anh, Tú Uyên và Phúc Hưng rủ nhau trượt nối t</a:t>
            </a:r>
            <a:r>
              <a:rPr lang="en-US" altLang="en-US" sz="1400" dirty="0" err="1">
                <a:latin typeface="Times New Roman" pitchFamily="18" charset="0"/>
                <a:cs typeface="Times New Roman" pitchFamily="18" charset="0"/>
              </a:rPr>
              <a:t>i</a:t>
            </a:r>
            <a:r>
              <a:rPr lang="x-none" altLang="en-US" sz="1400" dirty="0">
                <a:latin typeface="Times New Roman" pitchFamily="18" charset="0"/>
                <a:cs typeface="Times New Roman" pitchFamily="18" charset="0"/>
              </a:rPr>
              <a:t>ếp nhau. Tú Uyên nói: “Mình trượt xong rồi đến Phúc Hưng”. Phúc Hưng nhanh nhảu nói: “Còn mình trượt xong rồi đến Nhật Anh”. Bạn này trượt xong rồi đến bạn khác, các con còn biết chờ đợi nhau. Rồi còn sáng tạo thêm trò chơi: “Cá sấu”, các con tự thoả thuận và chơi cùng nhau, bạn nào </a:t>
            </a:r>
            <a:r>
              <a:rPr lang="en-US" altLang="en-US" sz="1400" dirty="0" err="1">
                <a:latin typeface="Times New Roman" pitchFamily="18" charset="0"/>
                <a:cs typeface="Times New Roman" pitchFamily="18" charset="0"/>
              </a:rPr>
              <a:t>trượt</a:t>
            </a:r>
            <a:r>
              <a:rPr lang="en-US" altLang="en-US" sz="1400" dirty="0">
                <a:latin typeface="Times New Roman" pitchFamily="18" charset="0"/>
                <a:cs typeface="Times New Roman" pitchFamily="18" charset="0"/>
              </a:rPr>
              <a:t> </a:t>
            </a:r>
            <a:r>
              <a:rPr lang="x-none" altLang="en-US" sz="1400" dirty="0">
                <a:latin typeface="Times New Roman" pitchFamily="18" charset="0"/>
                <a:cs typeface="Times New Roman" pitchFamily="18" charset="0"/>
              </a:rPr>
              <a:t>xong mà không nhanh chân đi lên cầu thang sẽ bị cá sấu bắt. Những nụ cười giòn tan hiện rõ trên khuôn mặt các bạn nhỏ. Hết giờ chơi bạn nào mồ hôi nhễ nhại mà vẫn không thấy mệt.</a:t>
            </a:r>
          </a:p>
          <a:p>
            <a:pPr algn="just" defTabSz="-635">
              <a:tabLst>
                <a:tab pos="225425" algn="l"/>
              </a:tabLst>
            </a:pPr>
            <a:endParaRPr lang="x-none" altLang="en-US" sz="1400" dirty="0">
              <a:latin typeface="Times New Roman" pitchFamily="18" charset="0"/>
              <a:cs typeface="Times New Roman" pitchFamily="18" charset="0"/>
            </a:endParaRPr>
          </a:p>
          <a:p>
            <a:pPr algn="just" defTabSz="-635">
              <a:tabLst>
                <a:tab pos="225425" algn="l"/>
              </a:tabLst>
            </a:pPr>
            <a:r>
              <a:rPr lang="en-US" altLang="en-US" sz="1400" dirty="0">
                <a:latin typeface="Times New Roman" pitchFamily="18" charset="0"/>
                <a:cs typeface="Times New Roman" pitchFamily="18" charset="0"/>
              </a:rPr>
              <a:t>	</a:t>
            </a:r>
            <a:r>
              <a:rPr lang="x-none" altLang="en-US" sz="1400" dirty="0">
                <a:latin typeface="Times New Roman" pitchFamily="18" charset="0"/>
                <a:cs typeface="Times New Roman" pitchFamily="18" charset="0"/>
              </a:rPr>
              <a:t>Qua hoạt động vui chơi đã giúp cho các bạn nhỏ giải toả những năng lượng sau những giờ học ở lớp. Các con biết tuân thủ các nguyên tắc khi tham gia trò chơi, chờ đợi đến lượt mình. Ngoài ra, các con còn biết sáng tạo thêm trò chơi. Từ đó, giúp các con phát triển hơn về nhận thức, ngôn ngữ, thể chất và tình cảm xã hội.</a:t>
            </a:r>
          </a:p>
          <a:p>
            <a:pPr algn="just" defTabSz="-635">
              <a:tabLst>
                <a:tab pos="225425" algn="l"/>
              </a:tabLst>
            </a:pPr>
            <a:endParaRPr lang="x-none" altLang="en-US" sz="1400" dirty="0">
              <a:latin typeface="Times New Roman" pitchFamily="18" charset="0"/>
              <a:cs typeface="Times New Roman" pitchFamily="18" charset="0"/>
            </a:endParaRPr>
          </a:p>
          <a:p>
            <a:pPr algn="just" defTabSz="-635">
              <a:tabLst>
                <a:tab pos="225425" algn="l"/>
              </a:tabLst>
            </a:pPr>
            <a:r>
              <a:rPr lang="en-US" altLang="en-US" sz="1400" dirty="0">
                <a:latin typeface="Times New Roman" pitchFamily="18" charset="0"/>
                <a:cs typeface="Times New Roman" pitchFamily="18" charset="0"/>
              </a:rPr>
              <a:t>	</a:t>
            </a:r>
            <a:r>
              <a:rPr lang="x-none" altLang="en-US" sz="1400" dirty="0">
                <a:latin typeface="Times New Roman" pitchFamily="18" charset="0"/>
                <a:cs typeface="Times New Roman" pitchFamily="18" charset="0"/>
              </a:rPr>
              <a:t>Các cô sẽ tổ chức hoạt động ngoài trời, vui chơi thường xuyên. Ở ngoài trời các cô sẽ tổ chức cho các con </a:t>
            </a:r>
            <a:r>
              <a:rPr lang="en-US" altLang="en-US" sz="1400" dirty="0" err="1">
                <a:latin typeface="Times New Roman" pitchFamily="18" charset="0"/>
                <a:cs typeface="Times New Roman" pitchFamily="18" charset="0"/>
              </a:rPr>
              <a:t>vui</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chơi</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khi</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điều</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kiện</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thời</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tiết</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không</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thuận</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lợi</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các</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cô</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sẽ</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lồng</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ghép</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tổ</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chức</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các</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trò</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chơi</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vận</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động</a:t>
            </a:r>
            <a:r>
              <a:rPr lang="en-US" altLang="en-US" sz="1400" dirty="0">
                <a:latin typeface="Times New Roman" pitchFamily="18" charset="0"/>
                <a:cs typeface="Times New Roman" pitchFamily="18" charset="0"/>
              </a:rPr>
              <a:t> ở </a:t>
            </a:r>
            <a:r>
              <a:rPr lang="en-US" altLang="en-US" sz="1400" dirty="0" err="1">
                <a:latin typeface="Times New Roman" pitchFamily="18" charset="0"/>
                <a:cs typeface="Times New Roman" pitchFamily="18" charset="0"/>
              </a:rPr>
              <a:t>lớp</a:t>
            </a:r>
            <a:r>
              <a:rPr lang="en-US" altLang="en-US" sz="1400" dirty="0">
                <a:latin typeface="Times New Roman" pitchFamily="18" charset="0"/>
                <a:cs typeface="Times New Roman" pitchFamily="18" charset="0"/>
              </a:rPr>
              <a:t>. Ở </a:t>
            </a:r>
            <a:r>
              <a:rPr lang="en-US" altLang="en-US" sz="1400" dirty="0" err="1">
                <a:latin typeface="Times New Roman" pitchFamily="18" charset="0"/>
                <a:cs typeface="Times New Roman" pitchFamily="18" charset="0"/>
              </a:rPr>
              <a:t>nhà</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phụ</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huynh</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hãy</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dành</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thời</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gian</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chơi</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cùng</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các</a:t>
            </a:r>
            <a:r>
              <a:rPr lang="en-US" altLang="en-US" sz="1400" dirty="0">
                <a:latin typeface="Times New Roman" pitchFamily="18" charset="0"/>
                <a:cs typeface="Times New Roman" pitchFamily="18" charset="0"/>
              </a:rPr>
              <a:t> con, </a:t>
            </a:r>
            <a:r>
              <a:rPr lang="en-US" altLang="en-US" sz="1400" dirty="0" err="1">
                <a:latin typeface="Times New Roman" pitchFamily="18" charset="0"/>
                <a:cs typeface="Times New Roman" pitchFamily="18" charset="0"/>
              </a:rPr>
              <a:t>phụ</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huynh</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sẽ</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cảm</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thấy</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các</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bạn</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thật</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đáng</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yêu</a:t>
            </a:r>
            <a:r>
              <a:rPr lang="en-US" altLang="en-US" sz="1400" dirty="0">
                <a:latin typeface="Times New Roman" pitchFamily="18" charset="0"/>
                <a:cs typeface="Times New Roman" pitchFamily="18" charset="0"/>
              </a:rPr>
              <a:t> </a:t>
            </a:r>
            <a:r>
              <a:rPr lang="en-US" altLang="en-US" sz="1400" dirty="0" err="1">
                <a:latin typeface="Times New Roman" pitchFamily="18" charset="0"/>
                <a:cs typeface="Times New Roman" pitchFamily="18" charset="0"/>
              </a:rPr>
              <a:t>biết</a:t>
            </a:r>
            <a:r>
              <a:rPr lang="en-US" altLang="en-US" sz="1400" dirty="0">
                <a:latin typeface="Times New Roman" pitchFamily="18" charset="0"/>
                <a:cs typeface="Times New Roman" pitchFamily="18" charset="0"/>
              </a:rPr>
              <a:t> bao!</a:t>
            </a:r>
            <a:endParaRPr lang="x-none" altLang="en-US" sz="1400" dirty="0">
              <a:latin typeface="Times New Roman" pitchFamily="18" charset="0"/>
              <a:cs typeface="Times New Roman" pitchFamily="18" charset="0"/>
            </a:endParaRPr>
          </a:p>
          <a:p>
            <a:pPr algn="just" defTabSz="-635">
              <a:tabLst>
                <a:tab pos="225425" algn="l"/>
              </a:tabLst>
            </a:pPr>
            <a:endParaRPr lang="x-none" altLang="en-US" sz="1400" dirty="0">
              <a:latin typeface="Times New Roman" pitchFamily="18" charset="0"/>
              <a:cs typeface="Times New Roman" pitchFamily="18" charset="0"/>
            </a:endParaRPr>
          </a:p>
          <a:p>
            <a:pPr algn="just" defTabSz="-635">
              <a:tabLst>
                <a:tab pos="225425" algn="l"/>
              </a:tabLst>
            </a:pPr>
            <a:r>
              <a:rPr lang="x-none" altLang="en-US" sz="1400" dirty="0">
                <a:latin typeface="Times New Roman" pitchFamily="18" charset="0"/>
                <a:cs typeface="Times New Roman" pitchFamily="18" charset="0"/>
              </a:rPr>
              <a:t>Ý kiến phụ huynh:</a:t>
            </a:r>
          </a:p>
          <a:p>
            <a:pPr algn="just" defTabSz="-635">
              <a:tabLst>
                <a:tab pos="225425" algn="l"/>
              </a:tabLst>
            </a:pPr>
            <a:r>
              <a:rPr lang="en-US" sz="1400" dirty="0">
                <a:latin typeface="Times New Roman" pitchFamily="18" charset="0"/>
                <a:cs typeface="Times New Roman" pitchFamily="18" charset="0"/>
              </a:rPr>
              <a:t>……………………………………………………………………………………………………………………………………………………………………………………3</a:t>
            </a:r>
          </a:p>
          <a:p>
            <a:pPr algn="just"/>
            <a:endParaRPr lang="x-none" altLang="en-US" sz="1400" dirty="0">
              <a:solidFill>
                <a:schemeClr val="tx1"/>
              </a:solidFill>
              <a:latin typeface="Times New Roman" pitchFamily="18" charset="0"/>
              <a:cs typeface="Times New Roman" pitchFamily="18" charset="0"/>
            </a:endParaRPr>
          </a:p>
        </p:txBody>
      </p:sp>
      <p:sp>
        <p:nvSpPr>
          <p:cNvPr id="1048588" name="Rectangle 5"/>
          <p:cNvSpPr/>
          <p:nvPr/>
        </p:nvSpPr>
        <p:spPr>
          <a:xfrm>
            <a:off x="0" y="286206"/>
            <a:ext cx="6917147" cy="518160"/>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altLang="en-US" sz="2800" b="1" cap="none" spc="0"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Bé</a:t>
            </a:r>
            <a:r>
              <a:rPr lang="en-US"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cap="none" spc="0"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thích</a:t>
            </a:r>
            <a:r>
              <a:rPr lang="en-US"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cap="none" spc="0"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vui</a:t>
            </a:r>
            <a:r>
              <a:rPr lang="en-US"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cap="none" spc="0"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chơi</a:t>
            </a:r>
            <a:endParaRPr lang="x-none"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endParaRPr>
          </a:p>
        </p:txBody>
      </p:sp>
      <p:pic>
        <p:nvPicPr>
          <p:cNvPr id="2097152" name="Picture 7"/>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6809306" y="988922"/>
            <a:ext cx="2003212" cy="1502409"/>
          </a:xfrm>
          <a:prstGeom prst="rect">
            <a:avLst/>
          </a:prstGeom>
        </p:spPr>
      </p:pic>
      <p:pic>
        <p:nvPicPr>
          <p:cNvPr id="2097153" name="Picture 10"/>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rot="10800000" flipH="1" flipV="1">
            <a:off x="6783894" y="4690129"/>
            <a:ext cx="2047361" cy="1535520"/>
          </a:xfrm>
          <a:prstGeom prst="rect">
            <a:avLst/>
          </a:prstGeom>
        </p:spPr>
      </p:pic>
      <p:pic>
        <p:nvPicPr>
          <p:cNvPr id="2097154" name="Picture 11"/>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6783894" y="2744435"/>
            <a:ext cx="2054860" cy="154114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6" name="TextBox 3"/>
          <p:cNvSpPr txBox="1"/>
          <p:nvPr/>
        </p:nvSpPr>
        <p:spPr>
          <a:xfrm>
            <a:off x="5334000" y="149046"/>
            <a:ext cx="3611047" cy="274320"/>
          </a:xfrm>
          <a:prstGeom prst="rect">
            <a:avLst/>
          </a:prstGeom>
          <a:noFill/>
        </p:spPr>
        <p:txBody>
          <a:bodyPr wrap="square" rtlCol="0">
            <a:spAutoFit/>
          </a:bodyPr>
          <a:lstStyle/>
          <a:p>
            <a:pPr algn="r"/>
            <a:r>
              <a:rPr lang="en-US" sz="1200" dirty="0" err="1">
                <a:latin typeface="Times New Roman" pitchFamily="18" charset="0"/>
                <a:cs typeface="Times New Roman" pitchFamily="18" charset="0"/>
              </a:rPr>
              <a:t>Ngày</a:t>
            </a:r>
            <a:r>
              <a:rPr lang="en-US" sz="1200" dirty="0">
                <a:latin typeface="Times New Roman" pitchFamily="18" charset="0"/>
                <a:cs typeface="Times New Roman" pitchFamily="18" charset="0"/>
              </a:rPr>
              <a:t> 2</a:t>
            </a:r>
            <a:r>
              <a:rPr lang="x-none" altLang="en-US" sz="1200" dirty="0">
                <a:latin typeface="Times New Roman" pitchFamily="18" charset="0"/>
                <a:cs typeface="Times New Roman" pitchFamily="18" charset="0"/>
              </a:rPr>
              <a:t>/1</a:t>
            </a:r>
            <a:r>
              <a:rPr lang="en-US" altLang="en-US" sz="1200" dirty="0">
                <a:latin typeface="Times New Roman" pitchFamily="18" charset="0"/>
                <a:cs typeface="Times New Roman" pitchFamily="18" charset="0"/>
              </a:rPr>
              <a:t>2</a:t>
            </a:r>
            <a:r>
              <a:rPr lang="x-none" altLang="en-US" sz="1200" dirty="0">
                <a:latin typeface="Times New Roman" pitchFamily="18" charset="0"/>
                <a:cs typeface="Times New Roman" pitchFamily="18" charset="0"/>
              </a:rPr>
              <a:t>/2024 </a:t>
            </a:r>
            <a:r>
              <a:rPr lang="en-US" sz="1200" dirty="0" err="1">
                <a:latin typeface="Times New Roman" pitchFamily="18" charset="0"/>
                <a:cs typeface="Times New Roman" pitchFamily="18" charset="0"/>
              </a:rPr>
              <a:t>viết</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bởi</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Cô</a:t>
            </a:r>
            <a:r>
              <a:rPr lang="en-US" sz="1200" dirty="0">
                <a:latin typeface="Times New Roman" pitchFamily="18" charset="0"/>
                <a:cs typeface="Times New Roman" pitchFamily="18" charset="0"/>
              </a:rPr>
              <a:t> Nhi, </a:t>
            </a:r>
            <a:r>
              <a:rPr lang="en-US" sz="1200" dirty="0" err="1">
                <a:latin typeface="Times New Roman" pitchFamily="18" charset="0"/>
                <a:cs typeface="Times New Roman" pitchFamily="18" charset="0"/>
              </a:rPr>
              <a:t>lớp</a:t>
            </a:r>
            <a:r>
              <a:rPr lang="en-US" sz="1200" dirty="0">
                <a:latin typeface="Times New Roman" pitchFamily="18" charset="0"/>
                <a:cs typeface="Times New Roman" pitchFamily="18" charset="0"/>
              </a:rPr>
              <a:t> </a:t>
            </a:r>
            <a:r>
              <a:rPr lang="en-US" sz="1200" dirty="0" err="1">
                <a:latin typeface="Times New Roman" pitchFamily="18" charset="0"/>
                <a:cs typeface="Times New Roman" pitchFamily="18" charset="0"/>
              </a:rPr>
              <a:t>Nhỡ</a:t>
            </a:r>
            <a:r>
              <a:rPr lang="en-US" sz="1200" dirty="0">
                <a:latin typeface="Times New Roman" pitchFamily="18" charset="0"/>
                <a:cs typeface="Times New Roman" pitchFamily="18" charset="0"/>
              </a:rPr>
              <a:t> </a:t>
            </a:r>
            <a:r>
              <a:rPr lang="x-none" altLang="en-US" sz="1200" dirty="0">
                <a:latin typeface="Times New Roman" pitchFamily="18" charset="0"/>
                <a:cs typeface="Times New Roman" pitchFamily="18" charset="0"/>
              </a:rPr>
              <a:t>3.</a:t>
            </a:r>
          </a:p>
        </p:txBody>
      </p:sp>
      <p:sp>
        <p:nvSpPr>
          <p:cNvPr id="1048587" name="TextBox 2"/>
          <p:cNvSpPr txBox="1"/>
          <p:nvPr/>
        </p:nvSpPr>
        <p:spPr>
          <a:xfrm>
            <a:off x="152400" y="887967"/>
            <a:ext cx="6374123" cy="6124754"/>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defTabSz="-635">
              <a:tabLst>
                <a:tab pos="225425" algn="l"/>
              </a:tabLst>
            </a:pP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Sáng</a:t>
            </a:r>
            <a:r>
              <a:rPr lang="en-US" sz="1400" dirty="0">
                <a:latin typeface="Times New Roman" pitchFamily="18" charset="0"/>
                <a:cs typeface="Times New Roman" pitchFamily="18" charset="0"/>
              </a:rPr>
              <a:t> nay </a:t>
            </a:r>
            <a:r>
              <a:rPr lang="en-US" sz="1400" dirty="0" err="1">
                <a:latin typeface="Times New Roman" pitchFamily="18" charset="0"/>
                <a:cs typeface="Times New Roman" pitchFamily="18" charset="0"/>
              </a:rPr>
              <a:t>thời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tiết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thật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đẹp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nhỏ</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lớp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Nhỡ</a:t>
            </a:r>
            <a:r>
              <a:rPr lang="en-US" sz="1400" dirty="0">
                <a:latin typeface="Times New Roman" pitchFamily="18" charset="0"/>
                <a:cs typeface="Times New Roman" pitchFamily="18" charset="0"/>
              </a:rPr>
              <a:t> 3 </a:t>
            </a:r>
            <a:r>
              <a:rPr lang="en-US" sz="1400" dirty="0" err="1">
                <a:latin typeface="Times New Roman" pitchFamily="18" charset="0"/>
                <a:cs typeface="Times New Roman" pitchFamily="18" charset="0"/>
              </a:rPr>
              <a:t>cùng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tham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hoạt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ngoài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trời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mang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dép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sẵn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sàng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sân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chơi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Bước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đến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hành</a:t>
            </a:r>
            <a:r>
              <a:rPr lang="en-US" sz="1400" dirty="0">
                <a:latin typeface="Times New Roman" pitchFamily="18" charset="0"/>
                <a:cs typeface="Times New Roman" pitchFamily="18" charset="0"/>
              </a:rPr>
              <a:t> lang </a:t>
            </a:r>
            <a:r>
              <a:rPr lang="en-US" sz="1400" dirty="0" err="1">
                <a:latin typeface="Times New Roman" pitchFamily="18" charset="0"/>
                <a:cs typeface="Times New Roman" pitchFamily="18" charset="0"/>
              </a:rPr>
              <a:t>gần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lớp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học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liền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cầm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chậu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đã</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tự</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tay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gieo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giống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xíu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nào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cũng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ríu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rít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khoe</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cô</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khoe</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đã</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lớn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rồi</a:t>
            </a:r>
            <a:r>
              <a:rPr lang="en-US" sz="1400" dirty="0">
                <a:latin typeface="Times New Roman" pitchFamily="18" charset="0"/>
                <a:cs typeface="Times New Roman" pitchFamily="18" charset="0"/>
              </a:rPr>
              <a:t>. Thanh </a:t>
            </a:r>
            <a:r>
              <a:rPr lang="en-US" sz="1400" dirty="0" err="1">
                <a:latin typeface="Times New Roman" pitchFamily="18" charset="0"/>
                <a:cs typeface="Times New Roman" pitchFamily="18" charset="0"/>
              </a:rPr>
              <a:t>Hải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đưa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chậu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cười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tít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mắt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nhanh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nhảu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khoe</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cô</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cao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rồi</a:t>
            </a:r>
            <a:r>
              <a:rPr lang="en-US" sz="1400" dirty="0">
                <a:latin typeface="Times New Roman" pitchFamily="18" charset="0"/>
                <a:cs typeface="Times New Roman" pitchFamily="18" charset="0"/>
              </a:rPr>
              <a:t>”. Kim </a:t>
            </a:r>
            <a:r>
              <a:rPr lang="en-US" sz="1400" dirty="0" err="1">
                <a:latin typeface="Times New Roman" pitchFamily="18" charset="0"/>
                <a:cs typeface="Times New Roman" pitchFamily="18" charset="0"/>
              </a:rPr>
              <a:t>Ngân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Ngọc</a:t>
            </a:r>
            <a:r>
              <a:rPr lang="en-US" sz="1400" dirty="0">
                <a:latin typeface="Times New Roman" pitchFamily="18" charset="0"/>
                <a:cs typeface="Times New Roman" pitchFamily="18" charset="0"/>
              </a:rPr>
              <a:t> Vy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Phúc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Hưng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cũng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cùng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trò</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chuyện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quan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Kim </a:t>
            </a:r>
            <a:r>
              <a:rPr lang="en-US" sz="1400" dirty="0" err="1">
                <a:latin typeface="Times New Roman" pitchFamily="18" charset="0"/>
                <a:cs typeface="Times New Roman" pitchFamily="18" charset="0"/>
              </a:rPr>
              <a:t>Ngân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nói</a:t>
            </a:r>
            <a:r>
              <a:rPr lang="en-US" sz="1400" dirty="0">
                <a:latin typeface="Times New Roman" pitchFamily="18" charset="0"/>
                <a:cs typeface="Times New Roman" pitchFamily="18" charset="0"/>
              </a:rPr>
              <a:t>: “Lá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có</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sắc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nhọn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rồi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Ngọc</a:t>
            </a:r>
            <a:r>
              <a:rPr lang="en-US" sz="1400" dirty="0">
                <a:latin typeface="Times New Roman" pitchFamily="18" charset="0"/>
                <a:cs typeface="Times New Roman" pitchFamily="18" charset="0"/>
              </a:rPr>
              <a:t> Vy </a:t>
            </a:r>
            <a:r>
              <a:rPr lang="en-US" sz="1400" dirty="0" err="1">
                <a:latin typeface="Times New Roman" pitchFamily="18" charset="0"/>
                <a:cs typeface="Times New Roman" pitchFamily="18" charset="0"/>
              </a:rPr>
              <a:t>chỉ</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tay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lá</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nói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cũng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có</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lá</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sắc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nhọn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nữa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Phúc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Hưng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nghe</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vậy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liền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ghé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lại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quan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nói</a:t>
            </a:r>
            <a:r>
              <a:rPr lang="en-US" sz="1400" dirty="0">
                <a:latin typeface="Times New Roman" pitchFamily="18" charset="0"/>
                <a:cs typeface="Times New Roman" pitchFamily="18" charset="0"/>
              </a:rPr>
              <a:t>: “Lá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còn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nhỏ</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có</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trái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tim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Phúc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Hưng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nói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tiếp</a:t>
            </a:r>
            <a:r>
              <a:rPr lang="en-US" sz="1400" dirty="0">
                <a:latin typeface="Times New Roman" pitchFamily="18" charset="0"/>
                <a:cs typeface="Times New Roman" pitchFamily="18" charset="0"/>
              </a:rPr>
              <a:t>: “Do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mới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gieo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Không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khí</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lúc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đó</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thật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rộn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ràng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nào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cũng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muốn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nói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Mỗi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ngày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đều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háo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hức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tưới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nước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nhanh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lớn</a:t>
            </a:r>
            <a:r>
              <a:rPr lang="en-US" sz="1400" dirty="0">
                <a:latin typeface="Times New Roman" pitchFamily="18" charset="0"/>
                <a:cs typeface="Times New Roman" pitchFamily="18" charset="0"/>
              </a:rPr>
              <a:t>. </a:t>
            </a:r>
          </a:p>
          <a:p>
            <a:pPr algn="just" defTabSz="-635">
              <a:tabLst>
                <a:tab pos="225425" algn="l"/>
              </a:tabLst>
            </a:pPr>
            <a:endParaRPr lang="en-US" sz="1400" dirty="0">
              <a:latin typeface="Times New Roman" pitchFamily="18" charset="0"/>
              <a:cs typeface="Times New Roman" pitchFamily="18" charset="0"/>
            </a:endParaRPr>
          </a:p>
          <a:p>
            <a:pPr algn="just" defTabSz="-635">
              <a:tabLst>
                <a:tab pos="225425" algn="l"/>
              </a:tabLst>
            </a:pPr>
            <a:r>
              <a:rPr lang="en-US" sz="1400" dirty="0">
                <a:latin typeface="Times New Roman" pitchFamily="18" charset="0"/>
                <a:cs typeface="Times New Roman" pitchFamily="18" charset="0"/>
              </a:rPr>
              <a:t>	Ở </a:t>
            </a:r>
            <a:r>
              <a:rPr lang="en-US" sz="1400" dirty="0" err="1">
                <a:latin typeface="Times New Roman" pitchFamily="18" charset="0"/>
                <a:cs typeface="Times New Roman" pitchFamily="18" charset="0"/>
              </a:rPr>
              <a:t>hoạt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này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đã</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cùng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quan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từ</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lúc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giống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xíu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gieo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xuống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đất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rồi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giống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nảy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mầm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lớn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lên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từng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ngày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Giúp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tập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trung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quan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ghi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nhớ</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yêu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thiên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nhiên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biết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chăm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sóc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bảo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vệ</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sản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phẩm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mình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làm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Từ</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đó</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giúp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phát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triển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về</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nhận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thức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ngôn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ngữ</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cảm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xã</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hội</a:t>
            </a:r>
            <a:r>
              <a:rPr lang="en-US" sz="1400" dirty="0">
                <a:latin typeface="Times New Roman" pitchFamily="18" charset="0"/>
                <a:cs typeface="Times New Roman" pitchFamily="18" charset="0"/>
              </a:rPr>
              <a:t>.</a:t>
            </a:r>
          </a:p>
          <a:p>
            <a:pPr algn="just" defTabSz="-635">
              <a:tabLst>
                <a:tab pos="225425" algn="l"/>
              </a:tabLst>
            </a:pPr>
            <a:endParaRPr lang="en-US" sz="1400" dirty="0">
              <a:latin typeface="Times New Roman" pitchFamily="18" charset="0"/>
              <a:cs typeface="Times New Roman" pitchFamily="18" charset="0"/>
            </a:endParaRPr>
          </a:p>
          <a:p>
            <a:pPr algn="just" defTabSz="-635">
              <a:tabLst>
                <a:tab pos="225425" algn="l"/>
              </a:tabLst>
            </a:pPr>
            <a:r>
              <a:rPr lang="en-US" sz="1400" dirty="0">
                <a:latin typeface="Times New Roman" pitchFamily="18" charset="0"/>
                <a:cs typeface="Times New Roman" pitchFamily="18" charset="0"/>
              </a:rPr>
              <a:t>	Ở </a:t>
            </a:r>
            <a:r>
              <a:rPr lang="en-US" sz="1400" dirty="0" err="1">
                <a:latin typeface="Times New Roman" pitchFamily="18" charset="0"/>
                <a:cs typeface="Times New Roman" pitchFamily="18" charset="0"/>
              </a:rPr>
              <a:t>những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hoạt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tiếp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theo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cô</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sẽ</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tổ</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chức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hoạt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cùng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trải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nghiệm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cung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cấp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đồ</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dùng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trực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quan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tăng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sự</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hứng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thú</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tập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trung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Ngoài</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cô</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sẽ</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tổ</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chức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lồng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ghép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vào</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hoạt</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động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nhóm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lớn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nhóm</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nhỏ</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về</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chủ</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đề</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trình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bày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về</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cây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bé</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trồng</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Để</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từ</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đó</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giúp</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các</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tự</a:t>
            </a:r>
            <a:r>
              <a:rPr lang="en-US" sz="1400" dirty="0">
                <a:latin typeface="Times New Roman" pitchFamily="18" charset="0"/>
                <a:cs typeface="Times New Roman" pitchFamily="18" charset="0"/>
              </a:rPr>
              <a:t> tin, </a:t>
            </a:r>
            <a:r>
              <a:rPr lang="en-US" sz="1400" dirty="0" err="1">
                <a:latin typeface="Times New Roman" pitchFamily="18" charset="0"/>
                <a:cs typeface="Times New Roman" pitchFamily="18" charset="0"/>
              </a:rPr>
              <a:t>mạnh</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dạn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hơn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Phụ</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huynh</a:t>
            </a:r>
            <a:r>
              <a:rPr lang="en-US" sz="1400" dirty="0">
                <a:latin typeface="Times New Roman" pitchFamily="18" charset="0"/>
                <a:cs typeface="Times New Roman" pitchFamily="18" charset="0"/>
              </a:rPr>
              <a:t> ở </a:t>
            </a:r>
            <a:r>
              <a:rPr lang="en-US" sz="1400" dirty="0" err="1">
                <a:latin typeface="Times New Roman" pitchFamily="18" charset="0"/>
                <a:cs typeface="Times New Roman" pitchFamily="18" charset="0"/>
              </a:rPr>
              <a:t>nhà</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hãy</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trò</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chuyện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về</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chậu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rau</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của</a:t>
            </a:r>
            <a:r>
              <a:rPr lang="en-US" sz="1400" dirty="0">
                <a:latin typeface="Times New Roman" pitchFamily="18" charset="0"/>
                <a:cs typeface="Times New Roman" pitchFamily="18" charset="0"/>
              </a:rPr>
              <a:t> con </a:t>
            </a:r>
            <a:r>
              <a:rPr lang="en-US" sz="1400" dirty="0" err="1">
                <a:latin typeface="Times New Roman" pitchFamily="18" charset="0"/>
                <a:cs typeface="Times New Roman" pitchFamily="18" charset="0"/>
              </a:rPr>
              <a:t>nhé</a:t>
            </a:r>
            <a:r>
              <a:rPr lang="en-US" sz="1400" dirty="0">
                <a:latin typeface="Times New Roman" pitchFamily="18" charset="0"/>
                <a:cs typeface="Times New Roman" pitchFamily="18" charset="0"/>
              </a:rPr>
              <a:t>!</a:t>
            </a:r>
          </a:p>
          <a:p>
            <a:pPr algn="just" defTabSz="-635">
              <a:tabLst>
                <a:tab pos="225425" algn="l"/>
              </a:tabLst>
            </a:pPr>
            <a:endParaRPr lang="en-US" sz="1400" dirty="0">
              <a:latin typeface="Times New Roman" pitchFamily="18" charset="0"/>
              <a:cs typeface="Times New Roman" pitchFamily="18" charset="0"/>
            </a:endParaRPr>
          </a:p>
          <a:p>
            <a:pPr algn="just" defTabSz="-635">
              <a:tabLst>
                <a:tab pos="225425" algn="l"/>
              </a:tabLst>
            </a:pPr>
            <a:r>
              <a:rPr lang="en-US" sz="1400" dirty="0">
                <a:latin typeface="Times New Roman" pitchFamily="18" charset="0"/>
                <a:cs typeface="Times New Roman" pitchFamily="18" charset="0"/>
              </a:rPr>
              <a:t>Ý </a:t>
            </a:r>
            <a:r>
              <a:rPr lang="en-US" sz="1400" dirty="0" err="1">
                <a:latin typeface="Times New Roman" pitchFamily="18" charset="0"/>
                <a:cs typeface="Times New Roman" pitchFamily="18" charset="0"/>
              </a:rPr>
              <a:t>kiến</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phụ</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huynh</a:t>
            </a:r>
            <a:r>
              <a:rPr lang="en-US" sz="1400" dirty="0">
                <a:latin typeface="Times New Roman" pitchFamily="18" charset="0"/>
                <a:cs typeface="Times New Roman" pitchFamily="18" charset="0"/>
              </a:rPr>
              <a:t>:</a:t>
            </a:r>
          </a:p>
          <a:p>
            <a:pPr algn="just"/>
            <a:r>
              <a:rPr lang="en-US" sz="1400" dirty="0">
                <a:latin typeface="Times New Roman" pitchFamily="18" charset="0"/>
                <a:cs typeface="Times New Roman" pitchFamily="18" charset="0"/>
              </a:rPr>
              <a:t>……………………………………………………………………………………………………………………………………………………………………………………4</a:t>
            </a:r>
          </a:p>
          <a:p>
            <a:pPr algn="just"/>
            <a:endParaRPr lang="x-none" altLang="en-US" sz="1400" dirty="0">
              <a:solidFill>
                <a:schemeClr val="tx1"/>
              </a:solidFill>
              <a:latin typeface="Times New Roman" pitchFamily="18" charset="0"/>
              <a:cs typeface="Times New Roman" pitchFamily="18" charset="0"/>
            </a:endParaRPr>
          </a:p>
        </p:txBody>
      </p:sp>
      <p:sp>
        <p:nvSpPr>
          <p:cNvPr id="1048588" name="Rectangle 5"/>
          <p:cNvSpPr/>
          <p:nvPr/>
        </p:nvSpPr>
        <p:spPr>
          <a:xfrm>
            <a:off x="0" y="286206"/>
            <a:ext cx="6917147" cy="518160"/>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altLang="en-US" sz="2800" b="1"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T</a:t>
            </a:r>
            <a:r>
              <a:rPr lang="en-US" altLang="en-US" sz="2800" b="1" cap="none" spc="0"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rò</a:t>
            </a:r>
            <a:r>
              <a:rPr lang="en-US"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cap="none" spc="0"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chuyện</a:t>
            </a:r>
            <a:r>
              <a:rPr lang="en-US"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cap="none" spc="0"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về</a:t>
            </a:r>
            <a:r>
              <a:rPr lang="en-US"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cap="none" spc="0"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cây</a:t>
            </a:r>
            <a:r>
              <a:rPr lang="en-US"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cap="none" spc="0"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rau</a:t>
            </a:r>
            <a:r>
              <a:rPr lang="en-US"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cap="none" spc="0"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bé</a:t>
            </a:r>
            <a:r>
              <a:rPr lang="en-US"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altLang="en-US" sz="2800" b="1" cap="none" spc="0"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trồng</a:t>
            </a:r>
            <a:endParaRPr lang="x-none" altLang="en-US" sz="28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endParaRPr>
          </a:p>
        </p:txBody>
      </p:sp>
      <p:pic>
        <p:nvPicPr>
          <p:cNvPr id="2097152" name="Picture 7" descr="/private/var/mobile/Containers/Data/Application/5C08F186-0843-4AB1-81A0-7FFE2A7EB0AD/tmp/insert_image_tmp_dir/2024-12-09 13:49:51.630000.png2024-12-09 13:49:51.630000"/>
          <p:cNvPicPr>
            <a:picLocks noChangeAspect="1"/>
          </p:cNvPicPr>
          <p:nvPr/>
        </p:nvPicPr>
        <p:blipFill>
          <a:blip r:embed="rId2"/>
          <a:srcRect/>
          <a:stretch>
            <a:fillRect/>
          </a:stretch>
        </p:blipFill>
        <p:spPr>
          <a:xfrm>
            <a:off x="6809306" y="989239"/>
            <a:ext cx="2003212" cy="1501775"/>
          </a:xfrm>
          <a:prstGeom prst="rect">
            <a:avLst/>
          </a:prstGeom>
        </p:spPr>
      </p:pic>
      <p:pic>
        <p:nvPicPr>
          <p:cNvPr id="2097153" name="Picture 10" descr="/private/var/mobile/Containers/Data/Application/5C08F186-0843-4AB1-81A0-7FFE2A7EB0AD/tmp/insert_image_tmp_dir/2024-12-09 13:50:35.855000.png2024-12-09 13:50:35.855000"/>
          <p:cNvPicPr>
            <a:picLocks noChangeAspect="1"/>
          </p:cNvPicPr>
          <p:nvPr/>
        </p:nvPicPr>
        <p:blipFill>
          <a:blip r:embed="rId3"/>
          <a:srcRect r="22854"/>
          <a:stretch/>
        </p:blipFill>
        <p:spPr>
          <a:xfrm>
            <a:off x="6759033" y="4500361"/>
            <a:ext cx="2131352" cy="2071433"/>
          </a:xfrm>
          <a:prstGeom prst="rect">
            <a:avLst/>
          </a:prstGeom>
        </p:spPr>
      </p:pic>
      <p:pic>
        <p:nvPicPr>
          <p:cNvPr id="2097154" name="Picture 11" descr="/private/var/mobile/Containers/Data/Application/5C08F186-0843-4AB1-81A0-7FFE2A7EB0AD/tmp/insert_image_tmp_dir/2024-12-09 13:50:15.564000.png2024-12-09 13:50:15.564000"/>
          <p:cNvPicPr>
            <a:picLocks noChangeAspect="1"/>
          </p:cNvPicPr>
          <p:nvPr/>
        </p:nvPicPr>
        <p:blipFill>
          <a:blip r:embed="rId4"/>
          <a:srcRect/>
          <a:stretch>
            <a:fillRect/>
          </a:stretch>
        </p:blipFill>
        <p:spPr>
          <a:xfrm>
            <a:off x="6783894" y="2744753"/>
            <a:ext cx="2054860" cy="154051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1369</Words>
  <Application>Microsoft Office PowerPoint</Application>
  <PresentationFormat>Trình chiếu Trên màn hình (4:3)</PresentationFormat>
  <Paragraphs>30</Paragraphs>
  <Slides>3</Slides>
  <Notes>0</Notes>
  <HiddenSlides>0</HiddenSlides>
  <MMClips>0</MMClips>
  <ScaleCrop>false</ScaleCrop>
  <HeadingPairs>
    <vt:vector size="6" baseType="variant">
      <vt:variant>
        <vt:lpstr>Phông được Dùng</vt:lpstr>
      </vt:variant>
      <vt:variant>
        <vt:i4>3</vt:i4>
      </vt:variant>
      <vt:variant>
        <vt:lpstr>Chủ đề</vt:lpstr>
      </vt:variant>
      <vt:variant>
        <vt:i4>1</vt:i4>
      </vt:variant>
      <vt:variant>
        <vt:lpstr>Tiêu đề Bản chiếu</vt:lpstr>
      </vt:variant>
      <vt:variant>
        <vt:i4>3</vt:i4>
      </vt:variant>
    </vt:vector>
  </HeadingPairs>
  <TitlesOfParts>
    <vt:vector size="7" baseType="lpstr">
      <vt:lpstr>Arial</vt:lpstr>
      <vt:lpstr>Calibri</vt:lpstr>
      <vt:lpstr>Times New Roman</vt:lpstr>
      <vt:lpstr>Office Theme</vt:lpstr>
      <vt:lpstr>Bản trình bày PowerPoint</vt:lpstr>
      <vt:lpstr>Bản trình bày PowerPoint</vt:lpstr>
      <vt:lpstr>Bản trình bày PowerPoint</vt:lpstr>
    </vt:vector>
  </TitlesOfParts>
  <Company>Sky123.Org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OS</dc:creator>
  <cp:lastModifiedBy>Admin</cp:lastModifiedBy>
  <cp:revision>17</cp:revision>
  <dcterms:created xsi:type="dcterms:W3CDTF">1900-01-01T00:00:00Z</dcterms:created>
  <dcterms:modified xsi:type="dcterms:W3CDTF">2024-12-09T14:57:35Z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2052-11.33.82</vt:lpwstr>
  </property>
  <property fmtid="{D5CDD505-2E9C-101B-9397-08002B2CF9AE}" pid="3" name="ICV">
    <vt:lpwstr>727E04A08DD1CE1D7467E066084D52D9_33</vt:lpwstr>
  </property>
  <property fmtid="{D5CDD505-2E9C-101B-9397-08002B2CF9AE}" pid="4" name="ContentTypeId">
    <vt:lpwstr>0x0101007E2A53F0D49705489EDD0BBD871AEAF4</vt:lpwstr>
  </property>
</Properties>
</file>